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24D83-D4F9-46F5-80D5-7D19A96CB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1E4655B-013F-487E-B25A-6DF8814B55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9D9C3D-0511-479C-BDB9-5DFFC16ED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BF7F54-DD62-4792-8A6A-CAAC55489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AF8009-6664-47D3-9929-937419EFB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7767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48AA2C-3170-4796-AC90-5B335350E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D4BC7A3-3737-4B42-8829-0548E1EFAD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BEDC8F-102A-4B49-9270-03CABE478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CCB3215-79AB-4422-95DB-3D1A97FA2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E4764A7-13D9-417B-8B09-745BF8A86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607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BE821FA-975E-45E0-A5CE-DA9CCE7DC9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DE3C92F-AB10-4BD0-A9A9-DD7FF154A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5A7429-A614-4DA9-9304-BDDB05E40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5E5D7B-FF4B-422B-A667-F602C5700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CDEB443-0A54-4611-B01C-5165F8137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0293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A0E278-7084-43CB-8B39-2FA6EBD66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250D34-7754-4858-AC35-0292E8983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76EE47-40DA-42CE-A853-836318A4B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583CEE-EB49-48E8-BC32-2B2498711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EE7AD9A-92AA-488D-82B5-BE9D5B784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3691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E71447-1CAB-43AD-B1B4-FE7CA000D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AF04FB7-ACB5-4A68-9F61-3F3C1D1E4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91F62E-0CAD-469E-B615-A524FD017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427F553-1F54-4608-B6BB-E11509035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79380B-BC1D-4E7A-AD41-245040756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6896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9850D-4856-4811-A4CB-B42239C7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A65BCA-8530-4C08-AA1F-AB29FDD29D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D16F339-2ABE-4208-BFCA-2689EF1104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63B4A64-DEBC-49B2-A4CF-3D37665CA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147BC93-3300-4FE7-A196-98C80D0CD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04F41BE-5B26-4561-B5AE-452E805FF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0675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EDAFE-E380-4F9E-AAF8-823054DC2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3B26BF9-C50C-4C14-A8EC-A0EA48810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E999454-0FF7-485D-A68E-36BD1E842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C76D81D-0A58-4F77-8BF7-BC92C15177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BF26CD4-9D65-4DFA-B4F9-1925A31C98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C65A422-3180-4443-99C6-F6F5D0C71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47C9976-644F-41CD-A5DB-5712F1DB6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DC458E6-A9BF-4E1F-846E-A37BE5018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4566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79E529-2C71-4456-AF97-F832996D9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350A84D-50B1-4FD6-927F-2B727F8D2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62345B0-5D89-4FDF-982D-282FA5B88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26402DE-DC8F-4140-96CD-9E581D8D6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704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387C4DD-A3CC-43E5-A40A-4CEBCFA2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02DF9AA-EBE8-4397-BB42-5478A845D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C64131E-445B-43CC-AC65-FA708EEE9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2139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AC74C8-8227-4A14-B45A-139EC470D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F4D63BA-8559-459A-8986-658F44B8B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F9DCE81-5DA0-4858-B1A2-29EE1D923A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2A3786C-A47A-4FAE-8363-981577D65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9C420A-D679-4D68-A833-B5EC12E73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6F0C94-AB77-4BDC-813C-AACA06312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34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0FDE6F-14A7-400E-9932-784B0CEAC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62D7239-BB38-4C28-942D-0191F87B22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8AE989C-CE5D-4ABB-B8F6-F0482D603E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D535120-6885-4B82-9F00-A346FC839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912EC1F-719A-48F3-9E88-516F5C7BF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0012ECB-D550-4570-A379-2B99FA72C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463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9EAD327-4158-4EBF-9B5D-F40B466B1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6BA18C6-D332-4FDC-83BC-642F96DC5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1370BD-2D07-4A6D-B6AF-7CF3505C1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8BD61-787C-448A-B664-09A822449718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36A6BF1-56B0-4A67-A912-B9B719DB6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B04A96-381A-4FFB-9E93-BE72D0FFD9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4D329-FEFE-41E3-93A1-0EA55DD245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9885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6D4ABA-C78B-493F-8ADE-815590B36E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3716CD9-C5ED-4F98-B3E9-4E182014CE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6D24587-D3F9-4E86-A8ED-B25AD0837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0E2CB8D-9B16-47C1-9A3C-D369548EC3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00" y="1590747"/>
            <a:ext cx="3842158" cy="333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64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D7295BD-A4A2-4E75-BBEB-3A14DC921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5501" y="0"/>
            <a:ext cx="121948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0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49D0B06-F941-4EA3-AA6E-39745D51E3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763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6FB92FEF-8577-40B9-A0A4-49ECCB85BA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1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F4B5EB-75AE-4E90-B4BC-A9B4C9D2B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6E654ED-E5A0-4C8E-B9F6-A765ED2FB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4506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0</Words>
  <Application>Microsoft Office PowerPoint</Application>
  <PresentationFormat>寬螢幕</PresentationFormat>
  <Paragraphs>0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SCE</dc:creator>
  <cp:lastModifiedBy>SCE</cp:lastModifiedBy>
  <cp:revision>3</cp:revision>
  <dcterms:created xsi:type="dcterms:W3CDTF">2025-04-15T06:52:14Z</dcterms:created>
  <dcterms:modified xsi:type="dcterms:W3CDTF">2025-04-15T07:25:42Z</dcterms:modified>
</cp:coreProperties>
</file>

<file path=docProps/thumbnail.jpeg>
</file>